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24"/>
  </p:notesMasterIdLst>
  <p:handoutMasterIdLst>
    <p:handoutMasterId r:id="rId25"/>
  </p:handoutMasterIdLst>
  <p:sldIdLst>
    <p:sldId id="256" r:id="rId2"/>
    <p:sldId id="388" r:id="rId3"/>
    <p:sldId id="390" r:id="rId4"/>
    <p:sldId id="395" r:id="rId5"/>
    <p:sldId id="396" r:id="rId6"/>
    <p:sldId id="406" r:id="rId7"/>
    <p:sldId id="397" r:id="rId8"/>
    <p:sldId id="391" r:id="rId9"/>
    <p:sldId id="398" r:id="rId10"/>
    <p:sldId id="392" r:id="rId11"/>
    <p:sldId id="407" r:id="rId12"/>
    <p:sldId id="408" r:id="rId13"/>
    <p:sldId id="393" r:id="rId14"/>
    <p:sldId id="400" r:id="rId15"/>
    <p:sldId id="394" r:id="rId16"/>
    <p:sldId id="401" r:id="rId17"/>
    <p:sldId id="402" r:id="rId18"/>
    <p:sldId id="403" r:id="rId19"/>
    <p:sldId id="404" r:id="rId20"/>
    <p:sldId id="405" r:id="rId21"/>
    <p:sldId id="409" r:id="rId22"/>
    <p:sldId id="28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BA148"/>
    <a:srgbClr val="1467AC"/>
    <a:srgbClr val="F6B459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1176" autoAdjust="0"/>
  </p:normalViewPr>
  <p:slideViewPr>
    <p:cSldViewPr snapToGrid="0">
      <p:cViewPr varScale="1">
        <p:scale>
          <a:sx n="79" d="100"/>
          <a:sy n="79" d="100"/>
        </p:scale>
        <p:origin x="76" y="1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24/11/2024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24/11/2024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4: Macro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Avanzato | Sessione 4: Macro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Avanzato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4: Macro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125986-E3DB-9516-D5D0-C6DEC6C6F2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4BAA8BD-2FE4-F0F1-44CA-F5A67A0A0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Attivazione dell'ambiente</a:t>
            </a:r>
          </a:p>
          <a:p>
            <a:r>
              <a:rPr lang="it-IT" dirty="0"/>
              <a:t>Registrare una Macro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Richiamare una Macro</a:t>
            </a:r>
          </a:p>
          <a:p>
            <a:r>
              <a:rPr lang="it-IT" dirty="0"/>
              <a:t>Modificare una Macro</a:t>
            </a:r>
          </a:p>
          <a:p>
            <a:r>
              <a:rPr lang="it-IT" dirty="0"/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9639F22-F764-1DE8-3BDA-6F9444212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DDBDF5-C1E0-77B4-7188-0FEF7D251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FAAED7F-10EE-3B90-B549-A0B449F83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4120443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876D7ED9-7552-9096-1B1A-F87DEE44D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Richiamare una Macro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762FA835-2371-460B-8534-E25229480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richiamare la Macro: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Sviluppo &gt; Macro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la Macro che vogliamo eseguire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 "Esegui"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C'è però una modalità più comoda…</a:t>
            </a:r>
          </a:p>
        </p:txBody>
      </p:sp>
      <p:pic>
        <p:nvPicPr>
          <p:cNvPr id="9" name="Segnaposto immagine 8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DB69CB11-72CC-9F54-9323-0DD9E8694AB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548AFBB-DF31-0A87-946E-4B3316F5F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48651F-D922-99D8-F773-2C4E1E15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EBDDFF5-A3CA-C61B-73BE-523DEBA6D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730" y="2232221"/>
            <a:ext cx="3746582" cy="339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420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876D7ED9-7552-9096-1B1A-F87DEE44D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Richiamare una Macro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762FA835-2371-460B-8534-E25229480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Possiamo richiamare la Macro con un bottone inserito nel Foglio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Passi da compiere: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Inserire il bottone (Inserisci &gt; Forme)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 destro sul bottone &gt; Assegna macro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la Macro che vogliamo associare al bottone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 "OK"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548AFBB-DF31-0A87-946E-4B3316F5F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48651F-D922-99D8-F773-2C4E1E15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pic>
        <p:nvPicPr>
          <p:cNvPr id="10" name="Segnaposto immagine 9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9FF4603F-0793-3CD1-F389-769E8B1784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711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57CBFD-FAC9-01A0-B0FB-1545583FF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4D3EFF8-79F3-FCB0-6266-CF1AED341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Attivazione dell'ambiente</a:t>
            </a:r>
          </a:p>
          <a:p>
            <a:r>
              <a:rPr lang="it-IT" dirty="0"/>
              <a:t>Registrare una Macro</a:t>
            </a:r>
          </a:p>
          <a:p>
            <a:r>
              <a:rPr lang="it-IT" dirty="0"/>
              <a:t>Richiamare una Macro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Modificare una Macro</a:t>
            </a:r>
          </a:p>
          <a:p>
            <a:r>
              <a:rPr lang="it-IT" dirty="0"/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DC0E98F-44E3-205E-99FB-60B3BE0C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53570BF-E44F-353B-11A6-0E5F30579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D158E5D-142B-325B-09BE-C47A89C2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48125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D0763AAA-5922-EA91-C7CD-1AC49C527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Modificare una Macro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E93FE0F5-F9AA-148F-4690-ED10310D5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modificare la Macro: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Sviluppo &gt; Macro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la Macro che vogliamo modificare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 "Modifica"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Vediamo così il codice VBA della Macro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Possiamo modificarlo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D38F1106-3AA3-07D8-0E53-595DD4E6207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" b="42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CAFCF08-EAFF-AAC6-7A96-400512C31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D281A6-8F0E-028E-3990-8BBC4F238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69592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118B5-CBC7-64A0-2129-A7EB9482F7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62AD6C8-7E86-26BA-43BA-CADD7C9BC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Attivazione dell'ambiente</a:t>
            </a:r>
          </a:p>
          <a:p>
            <a:r>
              <a:rPr lang="it-IT" dirty="0"/>
              <a:t>Registrare una Macro</a:t>
            </a:r>
          </a:p>
          <a:p>
            <a:r>
              <a:rPr lang="it-IT" dirty="0"/>
              <a:t>Richiamare una Macro</a:t>
            </a:r>
          </a:p>
          <a:p>
            <a:r>
              <a:rPr lang="it-IT" dirty="0"/>
              <a:t>Modificare una Macro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7BDF0BB-C09D-CC8C-C246-EF413AC03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A62612-46B9-F511-ECBF-FAF4E3CAA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3C4331C-91EE-E055-79A1-2E5D63BA9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46748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EBCCCF1-B50F-363F-1B8E-D63A13FEE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4_Rimuovi duplicati.xlsx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 foglio è presente un elenco di nomi e cognomi con dei valori duplicati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rimuovere i duplicati dall'elenco e incollarli sotto l'intestazione "Elenco univoco"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 a farlo registrando una Macro…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4_Rimuovi duplicati.xlsm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Macro:</a:t>
            </a:r>
          </a:p>
          <a:p>
            <a:pPr marL="742950" lvl="1" indent="-285750"/>
            <a:r>
              <a:rPr lang="it-IT" i="1" dirty="0"/>
              <a:t>Copia i valori dell'elenco in un'altra posizione nel foglio (un centinaio di righe più in basso)</a:t>
            </a:r>
          </a:p>
          <a:p>
            <a:pPr marL="742950" lvl="1" indent="-285750"/>
            <a:r>
              <a:rPr lang="it-IT" i="1" dirty="0"/>
              <a:t>Rimuove i duplicati tramite la funzionalità "Rimuovi duplicati"</a:t>
            </a:r>
          </a:p>
          <a:p>
            <a:pPr marL="742950" lvl="1" indent="-285750"/>
            <a:r>
              <a:rPr lang="it-IT" i="1" dirty="0"/>
              <a:t>Taglia i valori privi di duplicati e li incolla sotto l'intestazione "Elenco univoco"</a:t>
            </a:r>
          </a:p>
          <a:p>
            <a:pPr marL="742950" lvl="1" indent="-285750"/>
            <a:r>
              <a:rPr lang="it-IT" i="1" dirty="0"/>
              <a:t>Aggiunge i bordi alla tabella contenente i valori univoci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3E681EF-BD94-B6A9-B296-021BDF2EB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4CA9D66-352E-7CBD-319F-85332BEEE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041D056A-6AB8-3669-5293-35962CE4D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Rimuovi duplicati</a:t>
            </a:r>
          </a:p>
        </p:txBody>
      </p:sp>
    </p:spTree>
    <p:extLst>
      <p:ext uri="{BB962C8B-B14F-4D97-AF65-F5344CB8AC3E}">
        <p14:creationId xmlns:p14="http://schemas.microsoft.com/office/powerpoint/2010/main" val="210467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2A90523-8198-3CFC-41AC-A15641A0E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4_Sposta tabelle.xlsx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 foglio sono presenti diverse tabelle, tutte della stessa dimensione e separate da 2 righe vuote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spostare ogni tabella in un nuovo foglio e cancellare la tabella di partenza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 a farlo registrando una Macro…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ATTENZIONE: visto che la macro agisce sempre nello stesso intervallo (righe/colonne) non serve registrare le operazioni relative a tutte e 10 le tabelle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4_Sposta tabelle.xlsm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Macro:</a:t>
            </a:r>
          </a:p>
          <a:p>
            <a:pPr marL="742950" lvl="1" indent="-285750"/>
            <a:r>
              <a:rPr lang="it-IT" i="1" dirty="0"/>
              <a:t>Taglia le righe della tabella</a:t>
            </a:r>
          </a:p>
          <a:p>
            <a:pPr marL="742950" lvl="1" indent="-285750"/>
            <a:r>
              <a:rPr lang="it-IT" i="1" dirty="0"/>
              <a:t>Incolla le righe in un nuovo foglio</a:t>
            </a:r>
          </a:p>
          <a:p>
            <a:pPr marL="742950" lvl="1" indent="-285750"/>
            <a:r>
              <a:rPr lang="it-IT" i="1" dirty="0"/>
              <a:t>Elimina le righe della tabella di partenza e le 2 righe vuote che la seguono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5645D2F-D5BF-F9FC-45DA-91AECB98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C22E22E-C0FE-E04A-38EF-60A6791A8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A92DBC59-35E1-107B-C6D0-6BDC982EF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Sposta tabelle in nuovi fogli</a:t>
            </a:r>
          </a:p>
        </p:txBody>
      </p:sp>
    </p:spTree>
    <p:extLst>
      <p:ext uri="{BB962C8B-B14F-4D97-AF65-F5344CB8AC3E}">
        <p14:creationId xmlns:p14="http://schemas.microsoft.com/office/powerpoint/2010/main" val="2384157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FBE095B-4750-A812-02B7-26ABE58081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4_Filtra Pivot.xlsx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 foglio è presente una Tabella che riporta le vendite in varie regioni e una Tabella Pivot appoggiata a questa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creare dei filtri (tramite registrazione Macro) che mostrino le vendite del mese corrente, del trimestre corrente e tutte le vendite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 a farlo…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4_Filtra Pivot.xlsm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0A32C6-A7D9-A669-24D4-6ACDEBA3A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D9C4626-A097-5B4B-352A-FEFD0E59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8AE4D4B-B5C6-6638-5830-697EEF1B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Filtra Tabella Pivot</a:t>
            </a:r>
          </a:p>
        </p:txBody>
      </p:sp>
    </p:spTree>
    <p:extLst>
      <p:ext uri="{BB962C8B-B14F-4D97-AF65-F5344CB8AC3E}">
        <p14:creationId xmlns:p14="http://schemas.microsoft.com/office/powerpoint/2010/main" val="1301410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CBDE66B-F674-D8B0-CAB6-2542FD9A3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4_Formattazione condizionale.xlsx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 foglio è presente una Tabella che riporta le fatture dell'anno comprensive di data di emissione e data di pagamento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impostare (tramite registrazione Macro) delle formattazioni condizionali che:</a:t>
            </a:r>
          </a:p>
          <a:p>
            <a:pPr marL="742950" lvl="1" indent="-285750"/>
            <a:r>
              <a:rPr lang="it-IT" i="1" dirty="0"/>
              <a:t>Evidenzino le righe delle fatture non pagate</a:t>
            </a:r>
          </a:p>
          <a:p>
            <a:pPr marL="742950" lvl="1" indent="-285750"/>
            <a:r>
              <a:rPr lang="it-IT" i="1" dirty="0"/>
              <a:t>Evidenzino le righe delle fatture scadute (risalenti a oltre 30 giorni fa e non ancora pagate)</a:t>
            </a:r>
          </a:p>
          <a:p>
            <a:pPr marL="742950" lvl="1" indent="-285750"/>
            <a:r>
              <a:rPr lang="it-IT" i="1" dirty="0"/>
              <a:t>Evidenzino le righe delle fatture pagate oltre i 60 giorni</a:t>
            </a:r>
          </a:p>
          <a:p>
            <a:pPr marL="285750" indent="-285750"/>
            <a:r>
              <a:rPr lang="it-IT" i="1" dirty="0"/>
              <a:t>Provate a farlo…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4_Formattazione condizionale.xlsm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È presente anche una Macro che rimuove le formattazioni condizionali presenti nel foglio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F198E1F-30E8-E788-168E-80476F20B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E985FF6-DBAC-6AD7-8FA3-A360E7D74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C107F47-8660-4E4C-4F42-D3AECE13C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Formattazione condizionale</a:t>
            </a:r>
          </a:p>
        </p:txBody>
      </p:sp>
    </p:spTree>
    <p:extLst>
      <p:ext uri="{BB962C8B-B14F-4D97-AF65-F5344CB8AC3E}">
        <p14:creationId xmlns:p14="http://schemas.microsoft.com/office/powerpoint/2010/main" val="3824717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1E713F6-6C06-6136-9537-6CAEE350B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Attivazione dell'ambiente</a:t>
            </a:r>
          </a:p>
          <a:p>
            <a:r>
              <a:rPr lang="it-IT" dirty="0"/>
              <a:t>Registrare una Macro</a:t>
            </a:r>
          </a:p>
          <a:p>
            <a:r>
              <a:rPr lang="it-IT" dirty="0"/>
              <a:t>Richiamare una Macro</a:t>
            </a:r>
          </a:p>
          <a:p>
            <a:r>
              <a:rPr lang="it-IT" dirty="0"/>
              <a:t>Modificare una Macro</a:t>
            </a:r>
          </a:p>
          <a:p>
            <a:r>
              <a:rPr lang="it-IT" dirty="0"/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55D88B6-A3B8-A075-5AE4-AAC6FCC70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A6992B-56A3-51A9-CD3B-2A2AF991A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93F90CD-A06F-72AF-9B4D-876E8328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9829877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3E869BA-45EB-9234-E99F-009909B96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4_To-do.xlsm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L'Excel è concepito per essere un elenco di cose da fare (compiti)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Per ogni compito riporta:</a:t>
            </a:r>
          </a:p>
          <a:p>
            <a:pPr marL="742950" lvl="1" indent="-285750"/>
            <a:r>
              <a:rPr lang="it-IT" i="1" dirty="0"/>
              <a:t>Data di inserimento</a:t>
            </a:r>
          </a:p>
          <a:p>
            <a:pPr marL="742950" lvl="1" indent="-285750"/>
            <a:r>
              <a:rPr lang="it-IT" i="1" dirty="0"/>
              <a:t>Numero progressivo</a:t>
            </a:r>
          </a:p>
          <a:p>
            <a:pPr marL="742950" lvl="1" indent="-285750"/>
            <a:r>
              <a:rPr lang="it-IT" i="1" dirty="0"/>
              <a:t>Cliente/Progetto di riferimento (pesca dalla lista definita nel Foglio "Clienti-Progetti")</a:t>
            </a:r>
          </a:p>
          <a:p>
            <a:pPr marL="742950" lvl="1" indent="-285750"/>
            <a:r>
              <a:rPr lang="it-IT" i="1" dirty="0"/>
              <a:t>Compito</a:t>
            </a:r>
          </a:p>
          <a:p>
            <a:pPr marL="742950" lvl="1" indent="-285750"/>
            <a:r>
              <a:rPr lang="it-IT" i="1" dirty="0"/>
              <a:t>Scadenza</a:t>
            </a:r>
          </a:p>
          <a:p>
            <a:pPr marL="742950" lvl="1" indent="-285750"/>
            <a:r>
              <a:rPr lang="it-IT" i="1" dirty="0"/>
              <a:t>Stato (Aperto, Chiuso, Annullato, In attesa)</a:t>
            </a:r>
          </a:p>
          <a:p>
            <a:pPr marL="742950" lvl="1" indent="-285750"/>
            <a:r>
              <a:rPr lang="it-IT" i="1" dirty="0"/>
              <a:t>Note</a:t>
            </a:r>
          </a:p>
          <a:p>
            <a:pPr marL="285750" indent="-285750"/>
            <a:r>
              <a:rPr lang="it-IT" i="1" dirty="0"/>
              <a:t>Nella parte alta del foglio è riportato uno specchietto con delle statistiche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32C89B8-24EA-9195-716B-48884C169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B4DD3E-130B-5B7B-FFE0-090D20EF5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1857CF93-A7C9-1ED9-6ED9-411E7D69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Foglio To-do</a:t>
            </a:r>
          </a:p>
        </p:txBody>
      </p:sp>
    </p:spTree>
    <p:extLst>
      <p:ext uri="{BB962C8B-B14F-4D97-AF65-F5344CB8AC3E}">
        <p14:creationId xmlns:p14="http://schemas.microsoft.com/office/powerpoint/2010/main" val="802862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3E869BA-45EB-9234-E99F-009909B96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i="1" dirty="0"/>
              <a:t>Nel foglio sono presenti 4 Macro (richiamate dai rispettivi bottoni)</a:t>
            </a:r>
          </a:p>
          <a:p>
            <a:pPr lvl="1"/>
            <a:r>
              <a:rPr lang="it-IT" sz="1800" i="1" dirty="0"/>
              <a:t>Aggiungi Cliente/Progetto</a:t>
            </a:r>
          </a:p>
          <a:p>
            <a:pPr lvl="2"/>
            <a:r>
              <a:rPr lang="it-IT" sz="1600" i="1" dirty="0"/>
              <a:t>Aggiunge una nuova riga in cima all'elenco Clienti/Progetti per inserire un nuovo Cliente/Progetto</a:t>
            </a:r>
          </a:p>
          <a:p>
            <a:pPr lvl="1"/>
            <a:r>
              <a:rPr lang="it-IT" sz="1800" i="1" dirty="0"/>
              <a:t>Aggiungi Compito</a:t>
            </a:r>
          </a:p>
          <a:p>
            <a:pPr lvl="2"/>
            <a:r>
              <a:rPr lang="it-IT" sz="1600" i="1" dirty="0"/>
              <a:t>Aggiunge una nuova riga in cima all'elenco Compiti</a:t>
            </a:r>
          </a:p>
          <a:p>
            <a:pPr lvl="2"/>
            <a:r>
              <a:rPr lang="it-IT" sz="1600" i="1" dirty="0"/>
              <a:t>Inserisce automaticamente:</a:t>
            </a:r>
          </a:p>
          <a:p>
            <a:pPr lvl="3"/>
            <a:r>
              <a:rPr lang="it-IT" i="1" dirty="0"/>
              <a:t>Data di inserimento = Data di oggi</a:t>
            </a:r>
          </a:p>
          <a:p>
            <a:pPr lvl="3"/>
            <a:r>
              <a:rPr lang="it-IT" i="1" dirty="0"/>
              <a:t>Numero progressivo</a:t>
            </a:r>
          </a:p>
          <a:p>
            <a:pPr lvl="3"/>
            <a:r>
              <a:rPr lang="it-IT" i="1" dirty="0"/>
              <a:t>Scadenza = Data di oggi</a:t>
            </a:r>
          </a:p>
          <a:p>
            <a:pPr lvl="3"/>
            <a:r>
              <a:rPr lang="it-IT" i="1" dirty="0"/>
              <a:t>Stato = Aperto</a:t>
            </a:r>
          </a:p>
          <a:p>
            <a:pPr lvl="1"/>
            <a:r>
              <a:rPr lang="it-IT" sz="1800" i="1" dirty="0"/>
              <a:t>Compatta Lista</a:t>
            </a:r>
          </a:p>
          <a:p>
            <a:pPr lvl="2"/>
            <a:r>
              <a:rPr lang="it-IT" sz="1600" i="1" dirty="0"/>
              <a:t>Mostra solo i Compiti Aperti o In attesa con scadenza &lt;= Data di oggi</a:t>
            </a:r>
          </a:p>
          <a:p>
            <a:pPr lvl="1"/>
            <a:r>
              <a:rPr lang="it-IT" sz="1800" i="1" dirty="0"/>
              <a:t>Espandi Lista</a:t>
            </a:r>
          </a:p>
          <a:p>
            <a:pPr lvl="2"/>
            <a:r>
              <a:rPr lang="it-IT" sz="1600" i="1" dirty="0"/>
              <a:t>Mostra solo i Compiti Aperti o In attesa (anche con scadenza futura)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32C89B8-24EA-9195-716B-48884C169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B4DD3E-130B-5B7B-FFE0-090D20EF5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1857CF93-A7C9-1ED9-6ED9-411E7D69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Foglio To-do</a:t>
            </a:r>
          </a:p>
        </p:txBody>
      </p:sp>
    </p:spTree>
    <p:extLst>
      <p:ext uri="{BB962C8B-B14F-4D97-AF65-F5344CB8AC3E}">
        <p14:creationId xmlns:p14="http://schemas.microsoft.com/office/powerpoint/2010/main" val="729824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B7B4AA-CA58-85E8-738D-67B6D434B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B0D8990-89E4-8483-D6CD-33F29ECFE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Attivazione dell'ambiente</a:t>
            </a:r>
          </a:p>
          <a:p>
            <a:r>
              <a:rPr lang="it-IT" dirty="0"/>
              <a:t>Registrare una Macro</a:t>
            </a:r>
          </a:p>
          <a:p>
            <a:r>
              <a:rPr lang="it-IT" dirty="0"/>
              <a:t>Richiamare una Macro</a:t>
            </a:r>
          </a:p>
          <a:p>
            <a:r>
              <a:rPr lang="it-IT" dirty="0"/>
              <a:t>Modificare una Macro</a:t>
            </a:r>
          </a:p>
          <a:p>
            <a:r>
              <a:rPr lang="it-IT" dirty="0"/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D9F95E4-CD60-681E-0F35-FD5C44DDA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567B14B-ED62-9F53-915E-62F0A47AA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9928234-F560-40EC-C619-6F06023BA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968345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EE16A6C-7F13-8C30-27A5-001E71418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Per attivare l'ambiente atto a registrare e modificare le Macro è necessario: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Attivare il Menu "Sviluppo"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Attivare l'icona di Registrazione Macro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0AE8843-0361-8A37-89FE-707BF04F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EE1BD34-2C3B-2A33-45C4-8E1BEF76F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F7F41FD-D021-F5BF-E8F7-393F5D6E2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Attivazione dell'ambiente</a:t>
            </a:r>
          </a:p>
        </p:txBody>
      </p:sp>
    </p:spTree>
    <p:extLst>
      <p:ext uri="{BB962C8B-B14F-4D97-AF65-F5344CB8AC3E}">
        <p14:creationId xmlns:p14="http://schemas.microsoft.com/office/powerpoint/2010/main" val="3804088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B29C5F7A-62C6-B358-5802-76B4A3DFF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 Sviluppo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BEB3219B-B8DE-437A-67AD-53456990580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attivare il Menu "Sviluppo":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File &gt; Opzioni &gt; Personalizza barra multifunzione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Mettere la spunta sul Menu "Sviluppo"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 "OK"</a:t>
            </a:r>
          </a:p>
        </p:txBody>
      </p:sp>
      <p:pic>
        <p:nvPicPr>
          <p:cNvPr id="9" name="Segnaposto immagine 8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95587039-C286-2B2F-051B-7DE50109AD6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r="37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12F12B6-EEB0-714B-90A4-373BBD1F7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61751C0-CB9A-67A3-9C88-D102E6880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2986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276178-EECD-9CD4-1745-4B6817425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 Sviluppo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0D70C93-7A32-9C70-530B-87C758A63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Questa operazione fa apparire il Menu "Sviluppo"</a:t>
            </a:r>
          </a:p>
        </p:txBody>
      </p:sp>
      <p:pic>
        <p:nvPicPr>
          <p:cNvPr id="8" name="Segnaposto immagine 7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019215BB-13AB-CA4A-40A4-D6AEF72E877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2278433-FC77-23CE-A101-06AE65587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47243C-60D0-82E4-CCC4-916B4B570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1956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7678A906-3AB3-D916-B7BA-706D380CA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800" dirty="0"/>
              <a:t>Icona Registrazione Macro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092DC4B0-87B9-976A-647E-E5CF07C09BF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attivare l'icona di Registrazione Macro: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 destro sulla Barra di stato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"Registrazione macro"</a:t>
            </a:r>
          </a:p>
        </p:txBody>
      </p:sp>
      <p:pic>
        <p:nvPicPr>
          <p:cNvPr id="11" name="Segnaposto immagine 10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02008C55-573E-D570-8CAA-84F9BF828C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9AF66E3-C2C9-3403-8FEA-D1226E174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C40081-76A6-1336-5A31-E3B3EFABE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13" name="Immagine 12" descr="Immagine che contiene testo, schermata, software, numero&#10;&#10;Descrizione generata automaticamente">
            <a:extLst>
              <a:ext uri="{FF2B5EF4-FFF2-40B4-BE49-F238E27FC236}">
                <a16:creationId xmlns:a16="http://schemas.microsoft.com/office/drawing/2014/main" id="{8015A63E-F5D1-268F-0174-94D162763D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060" y="750094"/>
            <a:ext cx="2380244" cy="540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342E9-43FF-D55D-2F23-7A4F7B5A7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E2EBD72-D19B-B986-8F59-978F8826B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uFill>
                  <a:solidFill>
                    <a:srgbClr val="EA3537"/>
                  </a:solidFill>
                </a:uFill>
              </a:rPr>
              <a:t>Attivazione dell'ambiente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Registrare una Macro</a:t>
            </a:r>
          </a:p>
          <a:p>
            <a:r>
              <a:rPr lang="it-IT" dirty="0"/>
              <a:t>Richiamare una Macro</a:t>
            </a:r>
          </a:p>
          <a:p>
            <a:r>
              <a:rPr lang="it-IT" dirty="0"/>
              <a:t>Modificare una Macro</a:t>
            </a:r>
          </a:p>
          <a:p>
            <a:r>
              <a:rPr lang="it-IT" dirty="0"/>
              <a:t>Esempi/Esercizi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B432A58-15E4-7F4A-4370-459DAAF0A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FCB1CF4-CC9E-05AA-8255-143297BDB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547F832A-8A37-2506-C533-8DE9B9F0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59544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A041C8E9-DF8F-92A0-30EF-79C50A3E0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Registrare una Macro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49DF598B-568F-D752-335E-EC5CF3BFD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Excel consente di registrare delle operazioni che compiamo su Excel e "salvarle" in una Macro per ripeterle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ATTENZIONE: Excel registra TUTTE le operazioni che compiamo, stiamo quindi attenti a non compiere operazioni inutili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registrare una Macro: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sull'icona di Registrazione Macro nella Barra di stato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Attribuire un nome alla Macro (non deve contenere spazi)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 "OK" (ora Excel inizia a registrare le operazioni che compiamo)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Compiere le operazioni che vogliamo registrare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sull'icona di Registrazione Macro nella Barra di stato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ATTENZIONE: Salvare l'Excel in formato .</a:t>
            </a:r>
            <a:r>
              <a:rPr lang="it-IT" dirty="0" err="1"/>
              <a:t>xlsm</a:t>
            </a:r>
            <a:r>
              <a:rPr lang="it-IT" dirty="0"/>
              <a:t>, altrimenti la Macro non sarà presente alla successiva apertura del file</a:t>
            </a:r>
          </a:p>
        </p:txBody>
      </p:sp>
      <p:pic>
        <p:nvPicPr>
          <p:cNvPr id="9" name="Segnaposto immagine 8" descr="Immagine che contiene schermata, testo, software, schermo&#10;&#10;Descrizione generata automaticamente">
            <a:extLst>
              <a:ext uri="{FF2B5EF4-FFF2-40B4-BE49-F238E27FC236}">
                <a16:creationId xmlns:a16="http://schemas.microsoft.com/office/drawing/2014/main" id="{72D15A9B-8A45-AEDA-C7F8-BFB9E7E9BEB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" b="83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889AFAA-4CCA-5087-8E66-BFBEB0200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4: Macro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D83E3C-70B2-BDA7-4082-59EC3D7B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1" name="Immagine 10" descr="Immagine che contiene testo, elettronica, schermata, schermo&#10;&#10;Descrizione generata automaticamente">
            <a:extLst>
              <a:ext uri="{FF2B5EF4-FFF2-40B4-BE49-F238E27FC236}">
                <a16:creationId xmlns:a16="http://schemas.microsoft.com/office/drawing/2014/main" id="{720C23FC-7A00-B451-D132-F8494BD7B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659" y="2566563"/>
            <a:ext cx="3410723" cy="272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12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8270</TotalTime>
  <Words>1197</Words>
  <Application>Microsoft Office PowerPoint</Application>
  <PresentationFormat>Widescreen</PresentationFormat>
  <Paragraphs>204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7" baseType="lpstr">
      <vt:lpstr>Aptos</vt:lpstr>
      <vt:lpstr>Arial</vt:lpstr>
      <vt:lpstr>Calibri</vt:lpstr>
      <vt:lpstr>Calibri Light</vt:lpstr>
      <vt:lpstr>Circuito</vt:lpstr>
      <vt:lpstr>Corso Excel Avanzato</vt:lpstr>
      <vt:lpstr>Agenda</vt:lpstr>
      <vt:lpstr>Agenda</vt:lpstr>
      <vt:lpstr>Attivazione dell'ambiente</vt:lpstr>
      <vt:lpstr>Menu Sviluppo</vt:lpstr>
      <vt:lpstr>Menu Sviluppo</vt:lpstr>
      <vt:lpstr>Icona Registrazione Macro</vt:lpstr>
      <vt:lpstr>Agenda</vt:lpstr>
      <vt:lpstr>Registrare una Macro</vt:lpstr>
      <vt:lpstr>Agenda</vt:lpstr>
      <vt:lpstr>Richiamare una Macro</vt:lpstr>
      <vt:lpstr>Richiamare una Macro</vt:lpstr>
      <vt:lpstr>Agenda</vt:lpstr>
      <vt:lpstr>Modificare una Macro</vt:lpstr>
      <vt:lpstr>Agenda</vt:lpstr>
      <vt:lpstr>Rimuovi duplicati</vt:lpstr>
      <vt:lpstr>Sposta tabelle in nuovi fogli</vt:lpstr>
      <vt:lpstr>Filtra Tabella Pivot</vt:lpstr>
      <vt:lpstr>Formattazione condizionale</vt:lpstr>
      <vt:lpstr>Foglio To-do</vt:lpstr>
      <vt:lpstr>Foglio To-do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Avanzato | Sessione 4</dc:title>
  <dc:creator>Alberto Pozzi</dc:creator>
  <cp:lastModifiedBy>Alberto Pozzi</cp:lastModifiedBy>
  <cp:revision>31</cp:revision>
  <dcterms:created xsi:type="dcterms:W3CDTF">2024-10-30T03:17:33Z</dcterms:created>
  <dcterms:modified xsi:type="dcterms:W3CDTF">2024-11-24T12:34:06Z</dcterms:modified>
</cp:coreProperties>
</file>